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Lst>
  <p:sldSz cx="28756800" cy="51120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2.png"/></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Fondo (no editar)" descr="fondo_mi.png"/>
          <p:cNvPicPr>
            <a:picLocks noChangeAspect="1"/>
          </p:cNvPicPr>
          <p:nvPr/>
        </p:nvPicPr>
        <p:blipFill>
          <a:blip r:embed="rId2"/>
          <a:stretch>
            <a:fillRect/>
          </a:stretch>
        </p:blipFill>
        <p:spPr>
          <a:xfrm>
            <a:off x="0" y="0"/>
            <a:ext cx="28756800" cy="51120000"/>
          </a:xfrm>
          <a:prstGeom prst="rect">
            <a:avLst/>
          </a:prstGeom>
        </p:spPr>
      </p:pic>
      <p:sp>
        <p:nvSpPr>
          <p:cNvPr id="3" name="Marca"/>
          <p:cNvSpPr txBox="1"/>
          <p:nvPr/>
        </p:nvSpPr>
        <p:spPr>
          <a:xfrm>
            <a:off x="1620000" y="432000"/>
            <a:ext cx="15840000" cy="2340000"/>
          </a:xfrm>
          <a:prstGeom prst="rect">
            <a:avLst/>
          </a:prstGeom>
          <a:noFill/>
        </p:spPr>
        <p:txBody>
          <a:bodyPr wrap="square" anchor="ctr" lIns="108000" rIns="108000" tIns="72000" bIns="72000">
            <a:spAutoFit/>
          </a:bodyPr>
          <a:lstStyle/>
          <a:p>
            <a:pPr algn="l"/>
            <a:r>
              <a:rPr sz="9600" b="1" i="0">
                <a:solidFill>
                  <a:srgbClr val="FFFFFF"/>
                </a:solidFill>
                <a:latin typeface="Arial"/>
              </a:rPr>
              <a:t>muy interesante</a:t>
            </a:r>
          </a:p>
        </p:txBody>
      </p:sp>
      <p:sp>
        <p:nvSpPr>
          <p:cNvPr id="4" name="Congreso"/>
          <p:cNvSpPr txBox="1"/>
          <p:nvPr/>
        </p:nvSpPr>
        <p:spPr>
          <a:xfrm>
            <a:off x="16560000" y="503999"/>
            <a:ext cx="11160000" cy="2232000"/>
          </a:xfrm>
          <a:prstGeom prst="rect">
            <a:avLst/>
          </a:prstGeom>
          <a:noFill/>
        </p:spPr>
        <p:txBody>
          <a:bodyPr wrap="square" anchor="ctr" lIns="108000" rIns="108000" tIns="72000" bIns="72000">
            <a:spAutoFit/>
          </a:bodyPr>
          <a:lstStyle/>
          <a:p>
            <a:pPr algn="r"/>
            <a:r>
              <a:rPr sz="3000" b="1" i="0">
                <a:solidFill>
                  <a:srgbClr val="FFFFFF"/>
                </a:solidFill>
                <a:latin typeface="Arial"/>
              </a:rPr>
              <a:t>CONGRESO MUY INTERESANTE</a:t>
            </a:r>
          </a:p>
          <a:p>
            <a:pPr algn="r"/>
            <a:r>
              <a:rPr sz="3000" b="1" i="0">
                <a:solidFill>
                  <a:srgbClr val="FFFFFF"/>
                </a:solidFill>
                <a:latin typeface="Arial"/>
              </a:rPr>
              <a:t>14 y 15 de abril de 2027 · Online</a:t>
            </a:r>
          </a:p>
        </p:txBody>
      </p:sp>
      <p:sp>
        <p:nvSpPr>
          <p:cNvPr id="5" name="Título"/>
          <p:cNvSpPr txBox="1"/>
          <p:nvPr/>
        </p:nvSpPr>
        <p:spPr>
          <a:xfrm>
            <a:off x="1620000" y="3960000"/>
            <a:ext cx="25516800" cy="2520000"/>
          </a:xfrm>
          <a:prstGeom prst="rect">
            <a:avLst/>
          </a:prstGeom>
          <a:noFill/>
        </p:spPr>
        <p:txBody>
          <a:bodyPr wrap="square" anchor="t" lIns="108000" rIns="108000" tIns="72000" bIns="72000">
            <a:spAutoFit/>
          </a:bodyPr>
          <a:lstStyle/>
          <a:p>
            <a:pPr algn="l"/>
            <a:r>
              <a:rPr sz="8000" b="1" i="0">
                <a:solidFill>
                  <a:srgbClr val="282828"/>
                </a:solidFill>
                <a:latin typeface="Arial"/>
              </a:rPr>
              <a:t>TÍTULO</a:t>
            </a:r>
          </a:p>
        </p:txBody>
      </p:sp>
      <p:sp>
        <p:nvSpPr>
          <p:cNvPr id="6" name="Autor"/>
          <p:cNvSpPr txBox="1"/>
          <p:nvPr/>
        </p:nvSpPr>
        <p:spPr>
          <a:xfrm>
            <a:off x="1620000" y="6552000"/>
            <a:ext cx="12240000" cy="1440000"/>
          </a:xfrm>
          <a:prstGeom prst="rect">
            <a:avLst/>
          </a:prstGeom>
          <a:noFill/>
        </p:spPr>
        <p:txBody>
          <a:bodyPr wrap="square" anchor="t" lIns="108000" rIns="108000" tIns="72000" bIns="72000">
            <a:spAutoFit/>
          </a:bodyPr>
          <a:lstStyle/>
          <a:p>
            <a:pPr algn="l"/>
            <a:r>
              <a:rPr sz="4800" b="0" i="1">
                <a:solidFill>
                  <a:srgbClr val="282828"/>
                </a:solidFill>
                <a:latin typeface="Arial"/>
              </a:rPr>
              <a:t>Autor</a:t>
            </a:r>
          </a:p>
        </p:txBody>
      </p:sp>
      <p:sp>
        <p:nvSpPr>
          <p:cNvPr id="7" name="Filiación"/>
          <p:cNvSpPr txBox="1"/>
          <p:nvPr/>
        </p:nvSpPr>
        <p:spPr>
          <a:xfrm>
            <a:off x="14580000" y="6660000"/>
            <a:ext cx="12556799" cy="1440000"/>
          </a:xfrm>
          <a:prstGeom prst="rect">
            <a:avLst/>
          </a:prstGeom>
          <a:noFill/>
        </p:spPr>
        <p:txBody>
          <a:bodyPr wrap="square" anchor="t" lIns="108000" rIns="108000" tIns="72000" bIns="72000">
            <a:spAutoFit/>
          </a:bodyPr>
          <a:lstStyle/>
          <a:p>
            <a:pPr algn="l"/>
            <a:r>
              <a:rPr sz="3600" b="0" i="0">
                <a:solidFill>
                  <a:srgbClr val="5A5A5A"/>
                </a:solidFill>
                <a:latin typeface="Arial"/>
              </a:rPr>
              <a:t>Filiación</a:t>
            </a:r>
          </a:p>
        </p:txBody>
      </p:sp>
      <p:sp>
        <p:nvSpPr>
          <p:cNvPr id="8" name="Encabezado Introducción"/>
          <p:cNvSpPr txBox="1"/>
          <p:nvPr/>
        </p:nvSpPr>
        <p:spPr>
          <a:xfrm>
            <a:off x="2556000" y="9864000"/>
            <a:ext cx="24076800" cy="1440000"/>
          </a:xfrm>
          <a:prstGeom prst="rect">
            <a:avLst/>
          </a:prstGeom>
          <a:noFill/>
        </p:spPr>
        <p:txBody>
          <a:bodyPr wrap="square" anchor="t" lIns="108000" rIns="108000" tIns="72000" bIns="72000">
            <a:spAutoFit/>
          </a:bodyPr>
          <a:lstStyle/>
          <a:p>
            <a:pPr algn="l"/>
            <a:r>
              <a:rPr sz="4400" b="1" i="0">
                <a:solidFill>
                  <a:srgbClr val="E2001A"/>
                </a:solidFill>
                <a:latin typeface="Arial"/>
              </a:rPr>
              <a:t>INTRODUCCIÓN</a:t>
            </a:r>
          </a:p>
        </p:txBody>
      </p:sp>
      <p:sp>
        <p:nvSpPr>
          <p:cNvPr id="9" name="Texto Introducción"/>
          <p:cNvSpPr txBox="1"/>
          <p:nvPr/>
        </p:nvSpPr>
        <p:spPr>
          <a:xfrm>
            <a:off x="2556000" y="11520000"/>
            <a:ext cx="23644799" cy="4860000"/>
          </a:xfrm>
          <a:prstGeom prst="rect">
            <a:avLst/>
          </a:prstGeom>
          <a:noFill/>
        </p:spPr>
        <p:txBody>
          <a:bodyPr wrap="square" anchor="t" lIns="108000" rIns="108000" tIns="72000" bIns="72000">
            <a:spAutoFit/>
          </a:bodyPr>
          <a:lstStyle/>
          <a:p>
            <a:pPr algn="l"/>
            <a:r>
              <a:rPr sz="3200" b="0" i="0">
                <a:solidFill>
                  <a:srgbClr val="282828"/>
                </a:solidFill>
                <a:latin typeface="Arial"/>
              </a:rPr>
              <a:t>Lorem ipsum dolor sit amet, consectetur adipiscing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 Excepteur sint occaecat cupidatat non proident, sunt in culpa qui officia deserunt mollit anim id est laborum.</a:t>
            </a:r>
          </a:p>
        </p:txBody>
      </p:sp>
      <p:sp>
        <p:nvSpPr>
          <p:cNvPr id="10" name="Encabezado Materiales Y Métodos"/>
          <p:cNvSpPr txBox="1"/>
          <p:nvPr/>
        </p:nvSpPr>
        <p:spPr>
          <a:xfrm>
            <a:off x="2556000" y="18144000"/>
            <a:ext cx="24076800" cy="1440000"/>
          </a:xfrm>
          <a:prstGeom prst="rect">
            <a:avLst/>
          </a:prstGeom>
          <a:noFill/>
        </p:spPr>
        <p:txBody>
          <a:bodyPr wrap="square" anchor="t" lIns="108000" rIns="108000" tIns="72000" bIns="72000">
            <a:spAutoFit/>
          </a:bodyPr>
          <a:lstStyle/>
          <a:p>
            <a:pPr algn="l"/>
            <a:r>
              <a:rPr sz="4400" b="1" i="0">
                <a:solidFill>
                  <a:srgbClr val="E2001A"/>
                </a:solidFill>
                <a:latin typeface="Arial"/>
              </a:rPr>
              <a:t>MATERIALES Y MÉTODOS</a:t>
            </a:r>
          </a:p>
        </p:txBody>
      </p:sp>
      <p:sp>
        <p:nvSpPr>
          <p:cNvPr id="11" name="Texto Materiales Y Métodos"/>
          <p:cNvSpPr txBox="1"/>
          <p:nvPr/>
        </p:nvSpPr>
        <p:spPr>
          <a:xfrm>
            <a:off x="2556000" y="19800000"/>
            <a:ext cx="23644799" cy="5580000"/>
          </a:xfrm>
          <a:prstGeom prst="rect">
            <a:avLst/>
          </a:prstGeom>
          <a:noFill/>
        </p:spPr>
        <p:txBody>
          <a:bodyPr wrap="square" anchor="t" lIns="108000" rIns="108000" tIns="72000" bIns="72000">
            <a:spAutoFit/>
          </a:bodyPr>
          <a:lstStyle/>
          <a:p>
            <a:pPr algn="l"/>
            <a:r>
              <a:rPr sz="3200" b="0" i="0">
                <a:solidFill>
                  <a:srgbClr val="282828"/>
                </a:solidFill>
                <a:latin typeface="Arial"/>
              </a:rPr>
              <a:t>Lorem ipsum dolor sit amet, consectetur adipiscing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 Excepteur sint occaecat cupidatat non proident, sunt in culpa qui officia deserunt mollit anim id est laborum.</a:t>
            </a:r>
          </a:p>
        </p:txBody>
      </p:sp>
      <p:sp>
        <p:nvSpPr>
          <p:cNvPr id="12" name="Encabezado Resultados Y Conclusiones"/>
          <p:cNvSpPr txBox="1"/>
          <p:nvPr/>
        </p:nvSpPr>
        <p:spPr>
          <a:xfrm>
            <a:off x="2556000" y="27144000"/>
            <a:ext cx="24076800" cy="1440000"/>
          </a:xfrm>
          <a:prstGeom prst="rect">
            <a:avLst/>
          </a:prstGeom>
          <a:noFill/>
        </p:spPr>
        <p:txBody>
          <a:bodyPr wrap="square" anchor="t" lIns="108000" rIns="108000" tIns="72000" bIns="72000">
            <a:spAutoFit/>
          </a:bodyPr>
          <a:lstStyle/>
          <a:p>
            <a:pPr algn="l"/>
            <a:r>
              <a:rPr sz="4400" b="1" i="0">
                <a:solidFill>
                  <a:srgbClr val="E2001A"/>
                </a:solidFill>
                <a:latin typeface="Arial"/>
              </a:rPr>
              <a:t>RESULTADOS Y CONCLUSIONES</a:t>
            </a:r>
          </a:p>
        </p:txBody>
      </p:sp>
      <p:sp>
        <p:nvSpPr>
          <p:cNvPr id="13" name="Texto Resultados Y Conclusiones"/>
          <p:cNvSpPr txBox="1"/>
          <p:nvPr/>
        </p:nvSpPr>
        <p:spPr>
          <a:xfrm>
            <a:off x="2556000" y="28800000"/>
            <a:ext cx="23644799" cy="10260000"/>
          </a:xfrm>
          <a:prstGeom prst="rect">
            <a:avLst/>
          </a:prstGeom>
          <a:noFill/>
        </p:spPr>
        <p:txBody>
          <a:bodyPr wrap="square" anchor="t" lIns="108000" rIns="108000" tIns="72000" bIns="72000">
            <a:spAutoFit/>
          </a:bodyPr>
          <a:lstStyle/>
          <a:p>
            <a:pPr algn="l"/>
            <a:r>
              <a:rPr sz="3200" b="0" i="0">
                <a:solidFill>
                  <a:srgbClr val="282828"/>
                </a:solidFill>
                <a:latin typeface="Arial"/>
              </a:rPr>
              <a:t>Lorem ipsum dolor sit amet, consectetur adipiscing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 Excepteur sint occaecat cupidatat non proident, sunt in culpa qui officia deserunt mollit anim id est laborum.</a:t>
            </a:r>
          </a:p>
        </p:txBody>
      </p:sp>
      <p:sp>
        <p:nvSpPr>
          <p:cNvPr id="14" name="Encabezado Agradecimientos"/>
          <p:cNvSpPr txBox="1"/>
          <p:nvPr/>
        </p:nvSpPr>
        <p:spPr>
          <a:xfrm>
            <a:off x="2556000" y="40824000"/>
            <a:ext cx="24076800" cy="1440000"/>
          </a:xfrm>
          <a:prstGeom prst="rect">
            <a:avLst/>
          </a:prstGeom>
          <a:noFill/>
        </p:spPr>
        <p:txBody>
          <a:bodyPr wrap="square" anchor="t" lIns="108000" rIns="108000" tIns="72000" bIns="72000">
            <a:spAutoFit/>
          </a:bodyPr>
          <a:lstStyle/>
          <a:p>
            <a:pPr algn="l"/>
            <a:r>
              <a:rPr sz="4400" b="1" i="0">
                <a:solidFill>
                  <a:srgbClr val="E2001A"/>
                </a:solidFill>
                <a:latin typeface="Arial"/>
              </a:rPr>
              <a:t>AGRADECIMIENTOS</a:t>
            </a:r>
          </a:p>
        </p:txBody>
      </p:sp>
      <p:sp>
        <p:nvSpPr>
          <p:cNvPr id="15" name="Texto Agradecimientos"/>
          <p:cNvSpPr txBox="1"/>
          <p:nvPr/>
        </p:nvSpPr>
        <p:spPr>
          <a:xfrm>
            <a:off x="2556000" y="42480000"/>
            <a:ext cx="23644799" cy="3780000"/>
          </a:xfrm>
          <a:prstGeom prst="rect">
            <a:avLst/>
          </a:prstGeom>
          <a:noFill/>
        </p:spPr>
        <p:txBody>
          <a:bodyPr wrap="square" anchor="t" lIns="108000" rIns="108000" tIns="72000" bIns="72000">
            <a:spAutoFit/>
          </a:bodyPr>
          <a:lstStyle/>
          <a:p>
            <a:pPr algn="l"/>
            <a:r>
              <a:rPr sz="3200" b="0" i="0">
                <a:solidFill>
                  <a:srgbClr val="282828"/>
                </a:solidFill>
                <a:latin typeface="Arial"/>
              </a:rPr>
              <a:t>Lorem ipsum dolor sit amet, consectetur adipiscing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 Excepteur sint occaecat cupidatat non proident, sunt in culpa qui officia deserunt mollit anim id est laborum.</a:t>
            </a:r>
          </a:p>
        </p:txBody>
      </p:sp>
      <p:pic>
        <p:nvPicPr>
          <p:cNvPr id="16" name="Logo Fundación General USAL" descr="fgusal.png"/>
          <p:cNvPicPr>
            <a:picLocks noChangeAspect="1"/>
          </p:cNvPicPr>
          <p:nvPr/>
        </p:nvPicPr>
        <p:blipFill>
          <a:blip r:embed="rId3"/>
          <a:stretch>
            <a:fillRect/>
          </a:stretch>
        </p:blipFill>
        <p:spPr>
          <a:xfrm>
            <a:off x="1620000" y="48296065"/>
            <a:ext cx="12240000" cy="2407868"/>
          </a:xfrm>
          <a:prstGeom prst="rect">
            <a:avLst/>
          </a:prstGeom>
        </p:spPr>
      </p:pic>
      <p:sp>
        <p:nvSpPr>
          <p:cNvPr id="17" name="Logos colaboradores"/>
          <p:cNvSpPr txBox="1"/>
          <p:nvPr/>
        </p:nvSpPr>
        <p:spPr>
          <a:xfrm>
            <a:off x="15300000" y="48671999"/>
            <a:ext cx="11836799" cy="2340000"/>
          </a:xfrm>
          <a:prstGeom prst="rect">
            <a:avLst/>
          </a:prstGeom>
          <a:noFill/>
        </p:spPr>
        <p:txBody>
          <a:bodyPr wrap="square" anchor="ctr" lIns="108000" rIns="108000" tIns="72000" bIns="72000">
            <a:spAutoFit/>
          </a:bodyPr>
          <a:lstStyle/>
          <a:p>
            <a:pPr algn="r"/>
            <a:r>
              <a:rPr sz="2000" b="0" i="0">
                <a:solidFill>
                  <a:srgbClr val="969696"/>
                </a:solidFill>
                <a:latin typeface="Arial"/>
              </a:rPr>
              <a:t>Espacio reservado para el logotipo de Muy Interesante</a:t>
            </a:r>
          </a:p>
          <a:p>
            <a:pPr algn="r"/>
            <a:r>
              <a:rPr sz="2000" b="0" i="0">
                <a:solidFill>
                  <a:srgbClr val="969696"/>
                </a:solidFill>
                <a:latin typeface="Arial"/>
              </a:rPr>
              <a:t>y entidades colaboradoras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Steve Canny</cp:lastModifiedBy>
  <cp:revision>1</cp:revision>
  <dcterms:created xsi:type="dcterms:W3CDTF">2013-01-27T09:14:16Z</dcterms:created>
  <dcterms:modified xsi:type="dcterms:W3CDTF">2013-01-27T09:15:58Z</dcterms:modified>
  <cp:category/>
</cp:coreProperties>
</file>